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IdLst>
    <p:sldId id="256" r:id="rId1"/>
    <p:sldId id="257" r:id="rId2"/>
    <p:sldId id="258" r:id="rId3"/>
    <p:sldId id="259" r:id="rId4"/>
    <p:sldId id="260" r:id="rId5"/>
    <p:sldId id="261" r:id="rId6"/>
    <p:sldId id="262" r:id="rId7"/>
  </p:sldIdLst>
  <p:sldSz cx="9144000" cy="6858000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" Target="slides/slide1.xml"/><Relationship Id="rId2" Type="http://schemas.openxmlformats.org/officeDocument/2006/relationships/slide" Target="slides/slide2.xml"/><Relationship Id="rId3" Type="http://schemas.openxmlformats.org/officeDocument/2006/relationships/slide" Target="slides/slide3.xml"/><Relationship Id="rId4" Type="http://schemas.openxmlformats.org/officeDocument/2006/relationships/slide" Target="slides/slide4.xml"/><Relationship Id="rId5" Type="http://schemas.openxmlformats.org/officeDocument/2006/relationships/slide" Target="slides/slide5.xml"/><Relationship Id="rId6" Type="http://schemas.openxmlformats.org/officeDocument/2006/relationships/slide" Target="slides/slide6.xml"/><Relationship Id="rId7" Type="http://schemas.openxmlformats.org/officeDocument/2006/relationships/slide" Target="slides/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2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Town of Harrington Bay</a:t>
            </a:r>
          </a:p>
        </p:txBody>
      </p:sp>
      <p:sp>
        <p:nvSpPr>
          <p:cNvPr id="3" name="TextBox 3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Strategic Plan 2026 to 2030</a:t>
            </a:r>
          </a:p>
        </p:txBody>
      </p:sp>
      <p:sp>
        <p:nvSpPr>
          <p:cNvPr id="4" name="TextBox 4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Charting our course together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2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Vision and Mission</a:t>
            </a:r>
          </a:p>
        </p:txBody>
      </p:sp>
      <p:sp>
        <p:nvSpPr>
          <p:cNvPr id="3" name="TextBox 3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A resilient, walkable harbour town where families thrive year round</a:t>
            </a:r>
          </a:p>
        </p:txBody>
      </p:sp>
      <p:sp>
        <p:nvSpPr>
          <p:cNvPr id="4" name="TextBox 4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Guided by transparency, stewardship, and community pride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2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Priority 1: Climate Resilient Infrastructure</a:t>
            </a:r>
          </a:p>
        </p:txBody>
      </p:sp>
      <p:sp>
        <p:nvSpPr>
          <p:cNvPr id="3" name="TextBox 3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Complete the harbourfront living shoreline</a:t>
            </a:r>
          </a:p>
        </p:txBody>
      </p:sp>
      <p:sp>
        <p:nvSpPr>
          <p:cNvPr id="4" name="TextBox 4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Upgrade stormwater capacity in the Miller Creek floodplain</a:t>
            </a:r>
          </a:p>
        </p:txBody>
      </p:sp>
      <p:sp>
        <p:nvSpPr>
          <p:cNvPr id="5" name="TextBox 5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Bury vulnerable power feeds along the wharf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2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Priority 2: Attainable Housing</a:t>
            </a:r>
          </a:p>
        </p:txBody>
      </p:sp>
      <p:sp>
        <p:nvSpPr>
          <p:cNvPr id="3" name="TextBox 3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Enable garden suites and gentle density</a:t>
            </a:r>
          </a:p>
        </p:txBody>
      </p:sp>
      <p:sp>
        <p:nvSpPr>
          <p:cNvPr id="4" name="TextBox 4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Partner on twenty affordable rental units by 2028</a:t>
            </a:r>
          </a:p>
        </p:txBody>
      </p:sp>
      <p:sp>
        <p:nvSpPr>
          <p:cNvPr id="5" name="TextBox 5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Streamline the development permit process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2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Priority 3: Vibrant Local Economy</a:t>
            </a:r>
          </a:p>
        </p:txBody>
      </p:sp>
      <p:sp>
        <p:nvSpPr>
          <p:cNvPr id="3" name="TextBox 3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Extend the boardwalk to the fishery wharf</a:t>
            </a:r>
          </a:p>
        </p:txBody>
      </p:sp>
      <p:sp>
        <p:nvSpPr>
          <p:cNvPr id="4" name="TextBox 4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Grow the seasonal craft market</a:t>
            </a:r>
          </a:p>
        </p:txBody>
      </p:sp>
      <p:sp>
        <p:nvSpPr>
          <p:cNvPr id="5" name="TextBox 5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Attract a year round anchor employer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2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Priority 4: Connected Community</a:t>
            </a:r>
          </a:p>
        </p:txBody>
      </p:sp>
      <p:sp>
        <p:nvSpPr>
          <p:cNvPr id="3" name="TextBox 3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Build sidewalks on Sandpiper Lane and Ridge Road</a:t>
            </a:r>
          </a:p>
        </p:txBody>
      </p:sp>
      <p:sp>
        <p:nvSpPr>
          <p:cNvPr id="4" name="TextBox 4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Expand recreation programming for seniors and youth</a:t>
            </a:r>
          </a:p>
        </p:txBody>
      </p:sp>
      <p:sp>
        <p:nvSpPr>
          <p:cNvPr id="5" name="TextBox 5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Launch participatory budgeting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2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Measuring Success</a:t>
            </a:r>
          </a:p>
        </p:txBody>
      </p:sp>
      <p:sp>
        <p:nvSpPr>
          <p:cNvPr id="3" name="TextBox 3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Annual report card to residents each spring</a:t>
            </a:r>
          </a:p>
        </p:txBody>
      </p:sp>
      <p:sp>
        <p:nvSpPr>
          <p:cNvPr id="4" name="TextBox 4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Key indicators reviewed by Council quarterly</a:t>
            </a:r>
          </a:p>
        </p:txBody>
      </p:sp>
      <p:sp>
        <p:nvSpPr>
          <p:cNvPr id="5" name="TextBox 5"/>
          <p:cNvSpPr>
            <a:spLocks noGrp="1"/>
          </p:cNvSpPr>
          <p:nvPr/>
        </p:nvSpPr>
        <p:spPr/>
        <p:txBody>
          <a:bodyPr/>
          <a:lstStyle/>
          <a:p>
            <a:r>
              <a:rPr lang="en-CA" dirty="0"/>
              <a:t>Plan refreshed at the midpoint in 2028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